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70" r:id="rId3"/>
    <p:sldId id="265" r:id="rId4"/>
    <p:sldId id="266" r:id="rId5"/>
    <p:sldId id="267" r:id="rId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55A1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7"/>
  </p:normalViewPr>
  <p:slideViewPr>
    <p:cSldViewPr snapToGrid="0" snapToObjects="1">
      <p:cViewPr>
        <p:scale>
          <a:sx n="120" d="100"/>
          <a:sy n="120" d="100"/>
        </p:scale>
        <p:origin x="54" y="19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77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2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0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2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7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81233-5209-7942-92CB-37CD50D20817}" type="datetimeFigureOut">
              <a:rPr lang="en-US" smtClean="0"/>
              <a:t>12/23/2019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0DDFE-7BF4-0045-9471-FB346ECF0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ing.com/hotel/th/canalis-suvarnabhumi-airport.th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7148"/>
            <a:ext cx="9144000" cy="38637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66611" y="5486400"/>
            <a:ext cx="5410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Building plan and Accommodations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59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53" y="254000"/>
            <a:ext cx="4038600" cy="360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4193772"/>
            <a:ext cx="393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โรงแรม  </a:t>
            </a:r>
            <a:r>
              <a:rPr lang="en-US" b="1" dirty="0" err="1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Canalis</a:t>
            </a:r>
            <a:r>
              <a:rPr lang="en-US" b="1" dirty="0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en-US" b="1" dirty="0" err="1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Suvarnabhumi</a:t>
            </a:r>
            <a:r>
              <a:rPr lang="en-US" b="1" dirty="0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 Airport Hotel </a:t>
            </a:r>
            <a:endParaRPr lang="th-TH" b="1" dirty="0" smtClean="0">
              <a:solidFill>
                <a:prstClr val="black"/>
              </a:solidFill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ตั้งอยู่</a:t>
            </a:r>
            <a:r>
              <a:rPr lang="th-TH" dirty="0">
                <a:solidFill>
                  <a:prstClr val="black"/>
                </a:solidFill>
                <a:latin typeface="TH SarabunPSK" charset="0"/>
                <a:ea typeface="TH SarabunPSK" charset="0"/>
                <a:cs typeface="TH SarabunPSK" charset="0"/>
              </a:rPr>
              <a:t>ซอย ลาดกระบัง 13 แขวงลาดกระบัง เขตลาดกระบัง กรุงเทพมหานคร เป็นโรงแรมที่สร้างขึ้นมาใหม่ และเปิดใช้งานมาแล้วประมาณ 1 เดือนเศษ ราคาที่พัก/ห้องราคา 1,500 บาท รวมอาหารเช้า (ราคานี้ยังมิได้มีการต่อรองราคา) หากท่านใดสนใจสามารถเข้าไปศึกษา รายละเอียดได้ที่ </a:t>
            </a:r>
            <a:r>
              <a:rPr lang="en-US" u="sng" dirty="0">
                <a:hlinkClick r:id="rId3"/>
              </a:rPr>
              <a:t>https://www.booking.com/hotel/th/canalis-suvarnabhumi-airport.th.html</a:t>
            </a:r>
            <a:endParaRPr lang="en-US" dirty="0" smtClean="0">
              <a:solidFill>
                <a:prstClr val="black"/>
              </a:solidFill>
              <a:latin typeface="TH SarabunPSK" charset="0"/>
              <a:ea typeface="TH SarabunPSK" charset="0"/>
              <a:cs typeface="TH SarabunPS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7678679" y="1113086"/>
            <a:ext cx="271521" cy="423614"/>
          </a:xfrm>
          <a:prstGeom prst="roundRect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" y="645934"/>
            <a:ext cx="4472033" cy="3021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" y="3860799"/>
            <a:ext cx="4409997" cy="248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43250" y="2744595"/>
            <a:ext cx="139980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Aparajita" pitchFamily="34" charset="0"/>
              </a:rPr>
              <a:t>โรงแรม  </a:t>
            </a:r>
            <a:r>
              <a:rPr lang="en-US" sz="1600" dirty="0" err="1">
                <a:latin typeface="Aparajita" pitchFamily="34" charset="0"/>
              </a:rPr>
              <a:t>Canalis</a:t>
            </a:r>
            <a:r>
              <a:rPr lang="en-US" sz="1600" dirty="0">
                <a:latin typeface="Aparajita" pitchFamily="34" charset="0"/>
              </a:rPr>
              <a:t> </a:t>
            </a:r>
            <a:r>
              <a:rPr lang="en-US" sz="1600" dirty="0" err="1">
                <a:latin typeface="Aparajita" pitchFamily="34" charset="0"/>
              </a:rPr>
              <a:t>Suvarnabhumi</a:t>
            </a:r>
            <a:r>
              <a:rPr lang="en-US" sz="1600" dirty="0">
                <a:latin typeface="Aparajita" pitchFamily="34" charset="0"/>
              </a:rPr>
              <a:t> Airport Hotel </a:t>
            </a:r>
          </a:p>
        </p:txBody>
      </p:sp>
    </p:spTree>
    <p:extLst>
      <p:ext uri="{BB962C8B-B14F-4D97-AF65-F5344CB8AC3E}">
        <p14:creationId xmlns:p14="http://schemas.microsoft.com/office/powerpoint/2010/main" val="41578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254000"/>
            <a:ext cx="4394200" cy="3207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530558"/>
            <a:ext cx="4394200" cy="3200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54000"/>
            <a:ext cx="4038600" cy="3606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00600" y="4207449"/>
            <a:ext cx="393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latin typeface="TH SarabunPSK" charset="0"/>
                <a:ea typeface="TH SarabunPSK" charset="0"/>
                <a:cs typeface="TH SarabunPSK" charset="0"/>
              </a:rPr>
              <a:t>โรงแรมสุวรรณภูมิ สวีท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ห้องพักเตียงคู่และเดี่ยว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ราคา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1,200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บาท ไม่รวมอาหารเช้า สามารถพัก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4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คนต่อห้องได้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มีห้องอาหารบริการ ใกล้ตลาดนัดสุวรรณภูมิ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ระยะทาง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1.2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กม. 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จอดรถบัสบริเวณโรงแรมได้</a:t>
            </a:r>
          </a:p>
          <a:p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ติดต่อ คุณสุ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0880913111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(อ้างถึง อ.ชาติ งาน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Teaching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)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7678679" y="1113086"/>
            <a:ext cx="271521" cy="423614"/>
          </a:xfrm>
          <a:prstGeom prst="roundRect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88900"/>
            <a:ext cx="4914900" cy="3644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" y="3962400"/>
            <a:ext cx="4924887" cy="260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215900"/>
            <a:ext cx="3987800" cy="2582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56200" y="3962400"/>
            <a:ext cx="393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latin typeface="TH SarabunPSK" charset="0"/>
                <a:ea typeface="TH SarabunPSK" charset="0"/>
                <a:cs typeface="TH SarabunPSK" charset="0"/>
              </a:rPr>
              <a:t>โรงแรม </a:t>
            </a:r>
            <a:r>
              <a:rPr lang="en-US" b="1" dirty="0" smtClean="0">
                <a:latin typeface="TH SarabunPSK" charset="0"/>
                <a:ea typeface="TH SarabunPSK" charset="0"/>
                <a:cs typeface="TH SarabunPSK" charset="0"/>
              </a:rPr>
              <a:t>Sunny resident 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ห้องพักเตียงคู่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ราคา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 500-600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บาท อาหารเช้าต่างหาก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ระยะทาง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7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กม. 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จอดรถบัสบริเวณถนนใหญ่ มีรถตู้รับส่ง ไปกลับ 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หัวล่ะ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50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บาทต่อวัน </a:t>
            </a:r>
          </a:p>
          <a:p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ติดต่อ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คุณเจี๊ยบ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021812531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หรือจองผ่าน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Booking </a:t>
            </a:r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 flipH="1">
            <a:off x="8707378" y="1507059"/>
            <a:ext cx="169921" cy="207441"/>
          </a:xfrm>
          <a:prstGeom prst="roundRect">
            <a:avLst/>
          </a:prstGeom>
          <a:solidFill>
            <a:schemeClr val="accent2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540946" cy="334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46" y="81888"/>
            <a:ext cx="4368800" cy="3258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1988"/>
            <a:ext cx="5076113" cy="3436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56200" y="3962400"/>
            <a:ext cx="3937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b="1" dirty="0" smtClean="0">
                <a:latin typeface="TH SarabunPSK" charset="0"/>
                <a:ea typeface="TH SarabunPSK" charset="0"/>
                <a:cs typeface="TH SarabunPSK" charset="0"/>
              </a:rPr>
              <a:t>โรงแรม เบดรูม สุวรรณภูมิ</a:t>
            </a:r>
            <a:endParaRPr lang="en-US" b="1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ห้องพักเตียงเดี่ยว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ราคา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 500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บาท ไม่มีอาหารเช้า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ไม่มี</a:t>
            </a:r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ห้องอาหาร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บริการ (มีตลาดอยู่ตรงข้าม)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ระยะทาง </a:t>
            </a:r>
            <a:r>
              <a:rPr lang="en-US" dirty="0">
                <a:latin typeface="TH SarabunPSK" charset="0"/>
                <a:ea typeface="TH SarabunPSK" charset="0"/>
                <a:cs typeface="TH SarabunPSK" charset="0"/>
              </a:rPr>
              <a:t>6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กม. 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จอดรถบัสบริเวณตลาดศรีวารี ห่าง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200 </a:t>
            </a:r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เมตร</a:t>
            </a:r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endParaRPr lang="en-US" dirty="0">
              <a:latin typeface="TH SarabunPSK" charset="0"/>
              <a:ea typeface="TH SarabunPSK" charset="0"/>
              <a:cs typeface="TH SarabunPSK" charset="0"/>
            </a:endParaRPr>
          </a:p>
          <a:p>
            <a:endParaRPr lang="en-US" dirty="0" smtClean="0">
              <a:latin typeface="TH SarabunPSK" charset="0"/>
              <a:ea typeface="TH SarabunPSK" charset="0"/>
              <a:cs typeface="TH SarabunPSK" charset="0"/>
            </a:endParaRPr>
          </a:p>
          <a:p>
            <a:r>
              <a:rPr lang="th-TH" dirty="0">
                <a:latin typeface="TH SarabunPSK" charset="0"/>
                <a:ea typeface="TH SarabunPSK" charset="0"/>
                <a:cs typeface="TH SarabunPSK" charset="0"/>
              </a:rPr>
              <a:t>ติดต่อ 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0925090222</a:t>
            </a:r>
          </a:p>
          <a:p>
            <a:r>
              <a:rPr lang="th-TH" dirty="0" smtClean="0">
                <a:latin typeface="TH SarabunPSK" charset="0"/>
                <a:ea typeface="TH SarabunPSK" charset="0"/>
                <a:cs typeface="TH SarabunPSK" charset="0"/>
              </a:rPr>
              <a:t>หรือจองผ่าน </a:t>
            </a:r>
            <a:r>
              <a:rPr lang="en-US" dirty="0" smtClean="0">
                <a:latin typeface="TH SarabunPSK" charset="0"/>
                <a:ea typeface="TH SarabunPSK" charset="0"/>
                <a:cs typeface="TH SarabunPSK" charset="0"/>
              </a:rPr>
              <a:t>Booking</a:t>
            </a:r>
          </a:p>
        </p:txBody>
      </p:sp>
    </p:spTree>
    <p:extLst>
      <p:ext uri="{BB962C8B-B14F-4D97-AF65-F5344CB8AC3E}">
        <p14:creationId xmlns:p14="http://schemas.microsoft.com/office/powerpoint/2010/main" val="222028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</TotalTime>
  <Words>210</Words>
  <Application>Microsoft Office PowerPoint</Application>
  <PresentationFormat>On-screen Show (4:3)</PresentationFormat>
  <Paragraphs>31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KMITL2</cp:lastModifiedBy>
  <cp:revision>27</cp:revision>
  <cp:lastPrinted>2019-12-23T08:42:37Z</cp:lastPrinted>
  <dcterms:created xsi:type="dcterms:W3CDTF">2019-12-11T05:01:42Z</dcterms:created>
  <dcterms:modified xsi:type="dcterms:W3CDTF">2019-12-23T08:44:11Z</dcterms:modified>
</cp:coreProperties>
</file>